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5" autoAdjust="0"/>
  </p:normalViewPr>
  <p:slideViewPr>
    <p:cSldViewPr>
      <p:cViewPr>
        <p:scale>
          <a:sx n="94" d="100"/>
          <a:sy n="94" d="100"/>
        </p:scale>
        <p:origin x="-128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4BFD8-8392-480A-ABBC-6B4BB31E200D}" type="datetimeFigureOut">
              <a:rPr lang="en-US" smtClean="0"/>
              <a:t>7/15/2015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DF0C4-38FF-4A30-AD26-EC604F9B1B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653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DF0C4-38FF-4A30-AD26-EC604F9B1BA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587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DF0C4-38FF-4A30-AD26-EC604F9B1BA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424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E53F4EA-CECC-4E84-89F7-65D68443DA76}" type="datetimeFigureOut">
              <a:rPr lang="en-US" smtClean="0"/>
              <a:t>7/15/2015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00290A6-24AA-4E4C-8677-A69C9E3A94C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F4EA-CECC-4E84-89F7-65D68443DA76}" type="datetimeFigureOut">
              <a:rPr lang="en-US" smtClean="0"/>
              <a:t>7/15/2015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90A6-24AA-4E4C-8677-A69C9E3A94C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F4EA-CECC-4E84-89F7-65D68443DA76}" type="datetimeFigureOut">
              <a:rPr lang="en-US" smtClean="0"/>
              <a:t>7/15/2015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90A6-24AA-4E4C-8677-A69C9E3A94C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E53F4EA-CECC-4E84-89F7-65D68443DA76}" type="datetimeFigureOut">
              <a:rPr lang="en-US" smtClean="0"/>
              <a:t>7/15/2015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90A6-24AA-4E4C-8677-A69C9E3A94C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E53F4EA-CECC-4E84-89F7-65D68443DA76}" type="datetimeFigureOut">
              <a:rPr lang="en-US" smtClean="0"/>
              <a:t>7/15/2015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00290A6-24AA-4E4C-8677-A69C9E3A94C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E53F4EA-CECC-4E84-89F7-65D68443DA76}" type="datetimeFigureOut">
              <a:rPr lang="en-US" smtClean="0"/>
              <a:t>7/15/2015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00290A6-24AA-4E4C-8677-A69C9E3A94C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E53F4EA-CECC-4E84-89F7-65D68443DA76}" type="datetimeFigureOut">
              <a:rPr lang="en-US" smtClean="0"/>
              <a:t>7/15/2015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00290A6-24AA-4E4C-8677-A69C9E3A94C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F4EA-CECC-4E84-89F7-65D68443DA76}" type="datetimeFigureOut">
              <a:rPr lang="en-US" smtClean="0"/>
              <a:t>7/15/2015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290A6-24AA-4E4C-8677-A69C9E3A94C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E53F4EA-CECC-4E84-89F7-65D68443DA76}" type="datetimeFigureOut">
              <a:rPr lang="en-US" smtClean="0"/>
              <a:t>7/15/2015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00290A6-24AA-4E4C-8677-A69C9E3A94C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E53F4EA-CECC-4E84-89F7-65D68443DA76}" type="datetimeFigureOut">
              <a:rPr lang="en-US" smtClean="0"/>
              <a:t>7/15/2015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00290A6-24AA-4E4C-8677-A69C9E3A94C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E53F4EA-CECC-4E84-89F7-65D68443DA76}" type="datetimeFigureOut">
              <a:rPr lang="en-US" smtClean="0"/>
              <a:t>7/15/2015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00290A6-24AA-4E4C-8677-A69C9E3A94C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E53F4EA-CECC-4E84-89F7-65D68443DA76}" type="datetimeFigureOut">
              <a:rPr lang="en-US" smtClean="0"/>
              <a:t>7/15/2015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00290A6-24AA-4E4C-8677-A69C9E3A94C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PRODUCT 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NOURE HAMMOUDE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3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MICHAEL Michael Kors Jet Set Travel Large Messenger Vanilla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i="1" dirty="0" smtClean="0"/>
              <a:t>Price Range $144.00 - $250.00                 Products Spec</a:t>
            </a:r>
          </a:p>
          <a:p>
            <a:pPr marL="64008" indent="0">
              <a:buNone/>
            </a:pPr>
            <a:r>
              <a:rPr lang="en-US" sz="2000" b="1" i="1" dirty="0"/>
              <a:t> </a:t>
            </a:r>
            <a:r>
              <a:rPr lang="en-US" sz="2000" b="1" i="1" dirty="0" smtClean="0"/>
              <a:t>                                                              DEMAND FACTORS</a:t>
            </a:r>
          </a:p>
          <a:p>
            <a:pPr marL="64008" indent="0">
              <a:buNone/>
            </a:pPr>
            <a:r>
              <a:rPr lang="en-US" sz="2000" b="1" i="1" dirty="0"/>
              <a:t> </a:t>
            </a:r>
            <a:r>
              <a:rPr lang="en-US" sz="2000" b="1" i="1" dirty="0" smtClean="0"/>
              <a:t>                                                                    - It’s attractive	</a:t>
            </a:r>
          </a:p>
          <a:p>
            <a:pPr marL="64008" indent="0">
              <a:buNone/>
            </a:pPr>
            <a:r>
              <a:rPr lang="en-US" sz="2000" b="1" i="1" dirty="0"/>
              <a:t> </a:t>
            </a:r>
            <a:r>
              <a:rPr lang="en-US" sz="2000" b="1" i="1" dirty="0" smtClean="0"/>
              <a:t>                                                                    - high quality </a:t>
            </a:r>
          </a:p>
          <a:p>
            <a:pPr marL="64008" indent="0">
              <a:buNone/>
            </a:pPr>
            <a:r>
              <a:rPr lang="en-US" sz="2000" b="1" i="1" dirty="0"/>
              <a:t> </a:t>
            </a:r>
            <a:r>
              <a:rPr lang="en-US" sz="2000" b="1" i="1" dirty="0" smtClean="0"/>
              <a:t>   </a:t>
            </a:r>
          </a:p>
          <a:p>
            <a:pPr marL="64008" indent="0">
              <a:buNone/>
            </a:pPr>
            <a:r>
              <a:rPr lang="en-US" sz="2000" b="1" i="1" dirty="0"/>
              <a:t> </a:t>
            </a:r>
            <a:r>
              <a:rPr lang="en-US" sz="2000" b="1" i="1" dirty="0" smtClean="0"/>
              <a:t>                                                                   SUPPLY FATORS</a:t>
            </a:r>
          </a:p>
          <a:p>
            <a:pPr marL="64008" indent="0">
              <a:buNone/>
            </a:pPr>
            <a:r>
              <a:rPr lang="en-US" sz="2000" b="1" i="1" dirty="0"/>
              <a:t>                                                               </a:t>
            </a:r>
            <a:r>
              <a:rPr lang="en-US" sz="2000" b="1" i="1" dirty="0" smtClean="0"/>
              <a:t>- </a:t>
            </a:r>
            <a:r>
              <a:rPr lang="en-US" sz="2000" b="1" i="1" dirty="0"/>
              <a:t>leather with fabric </a:t>
            </a:r>
            <a:r>
              <a:rPr lang="en-US" sz="2000" b="1" i="1" dirty="0" smtClean="0"/>
              <a:t>lining</a:t>
            </a:r>
          </a:p>
          <a:p>
            <a:pPr marL="64008" indent="0">
              <a:buNone/>
            </a:pPr>
            <a:r>
              <a:rPr lang="en-US" sz="2000" b="1" i="1" dirty="0"/>
              <a:t>                                                                - zipper </a:t>
            </a:r>
            <a:r>
              <a:rPr lang="en-US" sz="2000" b="1" i="1" dirty="0" smtClean="0"/>
              <a:t>Closure</a:t>
            </a:r>
          </a:p>
          <a:p>
            <a:pPr marL="64008" indent="0">
              <a:buNone/>
            </a:pPr>
            <a:endParaRPr lang="en-US" sz="2000" b="1" i="1" dirty="0"/>
          </a:p>
          <a:p>
            <a:pPr marL="64008" indent="0">
              <a:buNone/>
            </a:pPr>
            <a:r>
              <a:rPr lang="en-US" sz="2000" b="1" i="1" dirty="0" smtClean="0"/>
              <a:t>                                                                  . ELASICITY</a:t>
            </a:r>
          </a:p>
          <a:p>
            <a:pPr marL="64008" indent="0">
              <a:buNone/>
            </a:pPr>
            <a:r>
              <a:rPr lang="en-US" sz="2000" b="1" i="1" dirty="0" smtClean="0"/>
              <a:t>         It is an elastic product, people don’t buy it if the price high.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88130"/>
            <a:ext cx="2743199" cy="31570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212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FF388C">
                    <a:tint val="83000"/>
                    <a:satMod val="150000"/>
                  </a:srgbClr>
                </a:solidFill>
              </a:rPr>
              <a:t>Luxury Aluminum Ultra-thin Metal Case Cover for Samsung Galaxy S5 I9600 (Gold)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7210" lvl="1" indent="0">
              <a:buNone/>
            </a:pPr>
            <a:r>
              <a:rPr lang="en-US" sz="2000" b="1" i="1" dirty="0" smtClean="0"/>
              <a:t>Price Range: $4.50 - $10.99               </a:t>
            </a:r>
            <a:r>
              <a:rPr lang="en-US" sz="2400" b="1" i="1" dirty="0" smtClean="0"/>
              <a:t>Product Specs</a:t>
            </a:r>
            <a:r>
              <a:rPr lang="en-US" sz="2000" b="1" i="1" dirty="0" smtClean="0"/>
              <a:t>:</a:t>
            </a:r>
          </a:p>
          <a:p>
            <a:pPr marL="537210" lvl="1" indent="0">
              <a:buNone/>
            </a:pPr>
            <a:r>
              <a:rPr lang="en-US" sz="2000" b="1" i="1" dirty="0" smtClean="0"/>
              <a:t>                                                      . DEMAND FACTORS</a:t>
            </a:r>
          </a:p>
          <a:p>
            <a:pPr marL="537210" lvl="1" indent="0">
              <a:buNone/>
            </a:pPr>
            <a:r>
              <a:rPr lang="en-US" sz="2000" b="1" i="1" dirty="0"/>
              <a:t> </a:t>
            </a:r>
            <a:r>
              <a:rPr lang="en-US" sz="2000" b="1" i="1" dirty="0" smtClean="0"/>
              <a:t>                                                        - Fashion design</a:t>
            </a:r>
          </a:p>
          <a:p>
            <a:pPr marL="537210" lvl="1" indent="0">
              <a:buNone/>
            </a:pPr>
            <a:r>
              <a:rPr lang="en-US" sz="2000" b="1" i="1" dirty="0"/>
              <a:t>                                                        </a:t>
            </a:r>
            <a:r>
              <a:rPr lang="en-US" sz="2000" b="1" i="1" dirty="0" smtClean="0"/>
              <a:t> </a:t>
            </a:r>
            <a:r>
              <a:rPr lang="en-US" sz="2000" b="1" i="1" dirty="0"/>
              <a:t>- </a:t>
            </a:r>
            <a:r>
              <a:rPr lang="en-US" sz="2000" b="1" i="1" dirty="0" smtClean="0"/>
              <a:t>It comes with 3 color</a:t>
            </a:r>
          </a:p>
          <a:p>
            <a:pPr marL="537210" lvl="1" indent="0">
              <a:buNone/>
            </a:pPr>
            <a:endParaRPr lang="en-US" sz="2000" b="1" i="1" dirty="0"/>
          </a:p>
          <a:p>
            <a:pPr marL="537210" lvl="1" indent="0">
              <a:buNone/>
            </a:pPr>
            <a:r>
              <a:rPr lang="en-US" sz="2000" b="1" i="1" dirty="0" smtClean="0"/>
              <a:t>                                                        . SUPPLY FACTORS</a:t>
            </a:r>
          </a:p>
          <a:p>
            <a:pPr marL="537210" lvl="1" indent="0">
              <a:buNone/>
            </a:pPr>
            <a:r>
              <a:rPr lang="en-US" sz="2000" b="1" i="1" dirty="0"/>
              <a:t> </a:t>
            </a:r>
            <a:r>
              <a:rPr lang="en-US" sz="2000" b="1" i="1" dirty="0" smtClean="0"/>
              <a:t>                                                            - cheap material</a:t>
            </a:r>
          </a:p>
          <a:p>
            <a:pPr marL="537210" lvl="1" indent="0">
              <a:buNone/>
            </a:pPr>
            <a:r>
              <a:rPr lang="en-US" sz="2000" b="1" i="1" dirty="0"/>
              <a:t>                                                             - 100% Brand </a:t>
            </a:r>
            <a:r>
              <a:rPr lang="en-US" sz="2000" b="1" i="1" dirty="0" smtClean="0"/>
              <a:t>New</a:t>
            </a:r>
          </a:p>
          <a:p>
            <a:pPr marL="537210" lvl="1" indent="0">
              <a:buNone/>
            </a:pPr>
            <a:endParaRPr lang="en-US" sz="2000" b="1" i="1" dirty="0"/>
          </a:p>
          <a:p>
            <a:pPr marL="537210" lvl="1" indent="0">
              <a:buNone/>
            </a:pPr>
            <a:r>
              <a:rPr lang="en-US" sz="2000" b="1" i="1" dirty="0" smtClean="0"/>
              <a:t>                                                        . ELASTICITY</a:t>
            </a:r>
          </a:p>
          <a:p>
            <a:pPr marL="537210" lvl="1" indent="0">
              <a:buNone/>
            </a:pPr>
            <a:r>
              <a:rPr lang="en-US" sz="2000" b="1" i="1" dirty="0"/>
              <a:t> </a:t>
            </a:r>
            <a:r>
              <a:rPr lang="en-US" sz="2000" b="1" i="1" dirty="0" smtClean="0"/>
              <a:t>                                                        When the price decrease, people will like it and buy it.                                                                  </a:t>
            </a:r>
            <a:endParaRPr lang="en-US" sz="2000" b="1" i="1" dirty="0"/>
          </a:p>
        </p:txBody>
      </p:sp>
      <p:pic>
        <p:nvPicPr>
          <p:cNvPr id="1026" name="Picture 2" descr="C:\Users\student\Desktop\61-7r8CoJ9L__SL1000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28" y="2438400"/>
            <a:ext cx="3145972" cy="3518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44957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YAMAHA Music Rests for Grand Piano PGF2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i="1" dirty="0" smtClean="0"/>
              <a:t>Price Range: $230.5 - $250.00                   </a:t>
            </a:r>
            <a:r>
              <a:rPr lang="en-US" sz="2400" b="1" i="1" dirty="0" smtClean="0"/>
              <a:t>Product Specs </a:t>
            </a:r>
          </a:p>
          <a:p>
            <a:r>
              <a:rPr lang="en-US" sz="2400" b="1" i="1" dirty="0"/>
              <a:t> </a:t>
            </a:r>
            <a:r>
              <a:rPr lang="en-US" sz="2400" b="1" i="1" dirty="0" smtClean="0"/>
              <a:t>                                              . </a:t>
            </a:r>
            <a:r>
              <a:rPr lang="en-US" sz="2000" b="1" i="1" dirty="0" smtClean="0"/>
              <a:t>DEMANDS FACTORS</a:t>
            </a:r>
          </a:p>
          <a:p>
            <a:pPr marL="64008" indent="0">
              <a:buNone/>
            </a:pPr>
            <a:r>
              <a:rPr lang="en-US" sz="2000" b="1" i="1" dirty="0"/>
              <a:t> </a:t>
            </a:r>
            <a:r>
              <a:rPr lang="en-US" sz="2000" b="1" i="1" dirty="0" smtClean="0"/>
              <a:t>                                                      -adjustable </a:t>
            </a:r>
            <a:r>
              <a:rPr lang="en-US" sz="2000" b="1" i="1" dirty="0"/>
              <a:t>for height with 4 </a:t>
            </a:r>
            <a:r>
              <a:rPr lang="en-US" sz="2000" b="1" i="1" dirty="0" smtClean="0"/>
              <a:t>step</a:t>
            </a:r>
          </a:p>
          <a:p>
            <a:r>
              <a:rPr lang="en-US" sz="2000" b="1" i="1" dirty="0"/>
              <a:t> </a:t>
            </a:r>
            <a:r>
              <a:rPr lang="en-US" sz="2000" b="1" i="1" dirty="0" smtClean="0"/>
              <a:t>                                                 - Fun</a:t>
            </a:r>
          </a:p>
          <a:p>
            <a:r>
              <a:rPr lang="en-US" sz="2000" b="1" i="1" dirty="0"/>
              <a:t> </a:t>
            </a:r>
            <a:r>
              <a:rPr lang="en-US" sz="2000" b="1" i="1" dirty="0" smtClean="0"/>
              <a:t>                                                       .	SUPPLY FACTORS</a:t>
            </a:r>
          </a:p>
          <a:p>
            <a:r>
              <a:rPr lang="en-US" sz="2000" b="1" i="1" dirty="0"/>
              <a:t>                                                </a:t>
            </a:r>
            <a:r>
              <a:rPr lang="en-US" sz="2000" b="1" i="1" dirty="0" smtClean="0"/>
              <a:t> -</a:t>
            </a:r>
            <a:r>
              <a:rPr lang="en-US" sz="2000" b="1" i="1" dirty="0"/>
              <a:t>not for condition of opening </a:t>
            </a:r>
            <a:r>
              <a:rPr lang="en-US" sz="2000" b="1" i="1" dirty="0" smtClean="0"/>
              <a:t>roof    </a:t>
            </a:r>
          </a:p>
          <a:p>
            <a:r>
              <a:rPr lang="en-US" sz="2000" b="1" i="1" dirty="0"/>
              <a:t> </a:t>
            </a:r>
            <a:r>
              <a:rPr lang="en-US" sz="2000" b="1" i="1" dirty="0" smtClean="0"/>
              <a:t>                                                 - </a:t>
            </a:r>
            <a:r>
              <a:rPr lang="pl-PL" sz="2000" b="1" i="1" dirty="0"/>
              <a:t>620(W) x 45(D) x </a:t>
            </a:r>
            <a:r>
              <a:rPr lang="pl-PL" sz="2000" b="1" i="1" dirty="0" smtClean="0"/>
              <a:t>270(H)mm</a:t>
            </a:r>
            <a:endParaRPr lang="en-US" sz="2000" b="1" i="1" dirty="0" smtClean="0"/>
          </a:p>
          <a:p>
            <a:r>
              <a:rPr lang="en-US" sz="2000" b="1" i="1" dirty="0"/>
              <a:t> </a:t>
            </a:r>
            <a:r>
              <a:rPr lang="en-US" sz="2000" b="1" i="1" dirty="0" smtClean="0"/>
              <a:t>                                                  </a:t>
            </a:r>
          </a:p>
          <a:p>
            <a:r>
              <a:rPr lang="en-US" sz="2000" b="1" i="1" dirty="0"/>
              <a:t> </a:t>
            </a:r>
            <a:r>
              <a:rPr lang="en-US" sz="2000" b="1" i="1" dirty="0" smtClean="0"/>
              <a:t>                                                           . ELASICITY</a:t>
            </a:r>
          </a:p>
          <a:p>
            <a:endParaRPr lang="en-US" sz="2000" b="1" i="1" dirty="0" smtClean="0"/>
          </a:p>
          <a:p>
            <a:r>
              <a:rPr lang="en-US" sz="2000" b="1" i="1" dirty="0" smtClean="0"/>
              <a:t>- This is an elastic product, people buy to be a musician.</a:t>
            </a:r>
            <a:endParaRPr lang="en-US" sz="24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2438400"/>
            <a:ext cx="4156827" cy="31995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867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Air Optix Colors Green Contact Lenses (6 lenses/box - 1 box)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2000" b="1" i="1" dirty="0" smtClean="0"/>
              <a:t>Price Range: $82.00 - $100.00              </a:t>
            </a:r>
            <a:r>
              <a:rPr lang="en-US" sz="2400" b="1" i="1" dirty="0" smtClean="0"/>
              <a:t>Product Specs </a:t>
            </a:r>
          </a:p>
          <a:p>
            <a:pPr marL="64008" indent="0">
              <a:buNone/>
            </a:pPr>
            <a:r>
              <a:rPr lang="en-US" sz="2400" b="1" i="1" dirty="0" smtClean="0"/>
              <a:t>                                                .</a:t>
            </a:r>
            <a:r>
              <a:rPr lang="en-US" sz="2000" b="1" i="1" dirty="0" smtClean="0"/>
              <a:t>DEMAND FACTORS</a:t>
            </a:r>
            <a:endParaRPr lang="en-US" sz="2400" b="1" i="1" dirty="0" smtClean="0"/>
          </a:p>
          <a:p>
            <a:pPr marL="64008" indent="0">
              <a:buNone/>
            </a:pPr>
            <a:r>
              <a:rPr lang="en-US" sz="2400" b="1" i="1" dirty="0"/>
              <a:t>                                                </a:t>
            </a:r>
            <a:r>
              <a:rPr lang="en-US" sz="2400" b="1" i="1" dirty="0" smtClean="0"/>
              <a:t>   - </a:t>
            </a:r>
            <a:r>
              <a:rPr lang="en-US" sz="2000" b="1" i="1" dirty="0" smtClean="0"/>
              <a:t>6 </a:t>
            </a:r>
            <a:r>
              <a:rPr lang="en-US" sz="2000" b="1" i="1" dirty="0"/>
              <a:t>colored lenses </a:t>
            </a:r>
            <a:endParaRPr lang="en-US" sz="2000" b="1" i="1" dirty="0" smtClean="0"/>
          </a:p>
          <a:p>
            <a:pPr marL="64008" indent="0">
              <a:buNone/>
            </a:pPr>
            <a:r>
              <a:rPr lang="en-US" sz="2000" b="1" i="1" dirty="0"/>
              <a:t>                                                             </a:t>
            </a:r>
            <a:r>
              <a:rPr lang="en-US" sz="2000" b="1" i="1" dirty="0" smtClean="0"/>
              <a:t>- WATER </a:t>
            </a:r>
            <a:r>
              <a:rPr lang="en-US" sz="2000" b="1" i="1" dirty="0"/>
              <a:t>% OF CONTENT: 55</a:t>
            </a:r>
            <a:r>
              <a:rPr lang="en-US" sz="2000" b="1" i="1" dirty="0" smtClean="0"/>
              <a:t>%</a:t>
            </a:r>
          </a:p>
          <a:p>
            <a:pPr marL="64008" indent="0">
              <a:buNone/>
            </a:pPr>
            <a:r>
              <a:rPr lang="en-US" sz="2400" b="1" i="1" dirty="0" smtClean="0"/>
              <a:t>                                      </a:t>
            </a:r>
          </a:p>
          <a:p>
            <a:pPr marL="64008" indent="0">
              <a:buNone/>
            </a:pPr>
            <a:r>
              <a:rPr lang="en-US" sz="2400" b="1" i="1" dirty="0"/>
              <a:t> </a:t>
            </a:r>
            <a:r>
              <a:rPr lang="en-US" sz="2400" b="1" i="1" dirty="0" smtClean="0"/>
              <a:t>                                           </a:t>
            </a:r>
            <a:r>
              <a:rPr lang="en-US" sz="2000" b="1" i="1" dirty="0" smtClean="0"/>
              <a:t>.SUPPLY</a:t>
            </a:r>
            <a:r>
              <a:rPr lang="en-US" sz="2400" b="1" i="1" dirty="0" smtClean="0"/>
              <a:t> </a:t>
            </a:r>
            <a:r>
              <a:rPr lang="en-US" sz="2000" b="1" i="1" dirty="0" smtClean="0"/>
              <a:t>FACTORS</a:t>
            </a:r>
          </a:p>
          <a:p>
            <a:pPr marL="64008" indent="0">
              <a:buNone/>
            </a:pPr>
            <a:r>
              <a:rPr lang="en-US" sz="2000" b="1" i="1" dirty="0"/>
              <a:t>                                                        </a:t>
            </a:r>
            <a:r>
              <a:rPr lang="en-US" sz="2000" b="1" i="1" dirty="0" smtClean="0"/>
              <a:t>-comfortable </a:t>
            </a:r>
            <a:r>
              <a:rPr lang="en-US" sz="2000" b="1" i="1" dirty="0"/>
              <a:t>lenses you </a:t>
            </a:r>
            <a:r>
              <a:rPr lang="en-US" sz="2000" b="1" i="1" dirty="0" smtClean="0"/>
              <a:t>love</a:t>
            </a:r>
          </a:p>
          <a:p>
            <a:pPr marL="64008" indent="0">
              <a:buNone/>
            </a:pPr>
            <a:r>
              <a:rPr lang="en-US" sz="2000" b="1" i="1" dirty="0"/>
              <a:t> </a:t>
            </a:r>
            <a:r>
              <a:rPr lang="en-US" sz="2000" b="1" i="1" dirty="0" smtClean="0"/>
              <a:t>                                 </a:t>
            </a:r>
            <a:r>
              <a:rPr lang="en-US" sz="2000" b="1" i="1" dirty="0"/>
              <a:t>- </a:t>
            </a:r>
            <a:r>
              <a:rPr lang="en-US" sz="2000" b="1" i="1" dirty="0" smtClean="0"/>
              <a:t>Monthly </a:t>
            </a:r>
            <a:r>
              <a:rPr lang="en-US" sz="2000" b="1" i="1" dirty="0"/>
              <a:t>disposable colored contact </a:t>
            </a:r>
            <a:r>
              <a:rPr lang="en-US" sz="2000" b="1" i="1" dirty="0" smtClean="0"/>
              <a:t>lenses</a:t>
            </a:r>
          </a:p>
          <a:p>
            <a:pPr marL="64008" indent="0">
              <a:buNone/>
            </a:pPr>
            <a:endParaRPr lang="en-US" sz="2000" b="1" i="1" dirty="0"/>
          </a:p>
          <a:p>
            <a:pPr marL="64008" indent="0">
              <a:buNone/>
            </a:pPr>
            <a:r>
              <a:rPr lang="en-US" sz="2000" b="1" i="1" dirty="0" smtClean="0"/>
              <a:t>                                                          </a:t>
            </a:r>
            <a:r>
              <a:rPr lang="en-US" sz="2000" b="1" i="1" dirty="0"/>
              <a:t>. </a:t>
            </a:r>
            <a:r>
              <a:rPr lang="en-US" sz="2000" b="1" i="1" dirty="0" smtClean="0"/>
              <a:t>ELASTICITY</a:t>
            </a:r>
          </a:p>
          <a:p>
            <a:pPr marL="64008" indent="0">
              <a:buNone/>
            </a:pPr>
            <a:r>
              <a:rPr lang="en-US" sz="2000" b="1" i="1" dirty="0" smtClean="0"/>
              <a:t>People like to use to change their style and get new look.</a:t>
            </a:r>
            <a:endParaRPr lang="en-US" sz="20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34343"/>
            <a:ext cx="3200400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699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Michael Kors Watches Parker Watch (White/Rose Gold) </a:t>
            </a:r>
            <a:br>
              <a:rPr lang="en-US" dirty="0"/>
            </a:br>
            <a:r>
              <a:rPr lang="en-US" dirty="0" smtClean="0"/>
              <a:t>      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2000" b="1" i="1" dirty="0" smtClean="0"/>
              <a:t>Price Range: $189.99 - $ 200.00                      </a:t>
            </a:r>
            <a:r>
              <a:rPr lang="en-US" sz="2400" b="1" i="1" dirty="0" smtClean="0"/>
              <a:t>Product Specs</a:t>
            </a:r>
            <a:endParaRPr lang="en-US" sz="2000" b="1" i="1" dirty="0" smtClean="0"/>
          </a:p>
          <a:p>
            <a:pPr marL="64008" indent="0">
              <a:buNone/>
            </a:pPr>
            <a:r>
              <a:rPr lang="en-US" sz="2000" b="1" i="1" dirty="0"/>
              <a:t> </a:t>
            </a:r>
            <a:r>
              <a:rPr lang="en-US" sz="2000" b="1" i="1" dirty="0" smtClean="0"/>
              <a:t>                                                   </a:t>
            </a:r>
            <a:r>
              <a:rPr lang="en-US" sz="2000" b="1" i="1" dirty="0"/>
              <a:t> </a:t>
            </a:r>
            <a:r>
              <a:rPr lang="en-US" sz="2000" b="1" i="1" dirty="0" smtClean="0"/>
              <a:t>             .DEMAND FACTORS</a:t>
            </a:r>
          </a:p>
          <a:p>
            <a:pPr marL="64008" indent="0">
              <a:buNone/>
            </a:pPr>
            <a:r>
              <a:rPr lang="en-US" sz="2000" b="1" i="1" dirty="0"/>
              <a:t>                                                      </a:t>
            </a:r>
            <a:r>
              <a:rPr lang="en-US" sz="2000" b="1" i="1" dirty="0" smtClean="0"/>
              <a:t>                 - Three-Hand</a:t>
            </a:r>
          </a:p>
          <a:p>
            <a:pPr marL="64008" indent="0">
              <a:buNone/>
            </a:pPr>
            <a:r>
              <a:rPr lang="en-US" sz="2000" b="1" i="1" dirty="0"/>
              <a:t>                                                                       -</a:t>
            </a:r>
            <a:r>
              <a:rPr lang="en-US" sz="2000" b="1" i="1" dirty="0" smtClean="0"/>
              <a:t>Imported</a:t>
            </a:r>
          </a:p>
          <a:p>
            <a:pPr marL="64008" indent="0">
              <a:buNone/>
            </a:pPr>
            <a:r>
              <a:rPr lang="en-US" sz="2000" b="1" i="1" dirty="0"/>
              <a:t> </a:t>
            </a:r>
            <a:r>
              <a:rPr lang="en-US" sz="2000" b="1" i="1" dirty="0" smtClean="0"/>
              <a:t>                                                                    </a:t>
            </a:r>
          </a:p>
          <a:p>
            <a:pPr marL="64008" indent="0">
              <a:buNone/>
            </a:pPr>
            <a:r>
              <a:rPr lang="en-US" sz="2000" b="1" i="1" dirty="0"/>
              <a:t> </a:t>
            </a:r>
            <a:r>
              <a:rPr lang="en-US" sz="2000" b="1" i="1" dirty="0" smtClean="0"/>
              <a:t>                                                                 . SUPPLY FACTORS</a:t>
            </a:r>
          </a:p>
          <a:p>
            <a:pPr marL="64008" indent="0">
              <a:buNone/>
            </a:pPr>
            <a:r>
              <a:rPr lang="en-US" sz="2000" b="1" i="1" dirty="0"/>
              <a:t>                                                                   </a:t>
            </a:r>
            <a:r>
              <a:rPr lang="en-US" sz="2000" b="1" i="1" dirty="0" smtClean="0"/>
              <a:t>- </a:t>
            </a:r>
            <a:r>
              <a:rPr lang="en-US" sz="2000" b="1" i="1" dirty="0"/>
              <a:t>Case Size: </a:t>
            </a:r>
            <a:r>
              <a:rPr lang="en-US" sz="2000" b="1" i="1" dirty="0" smtClean="0"/>
              <a:t>39MM</a:t>
            </a:r>
          </a:p>
          <a:p>
            <a:pPr marL="64008" indent="0">
              <a:buNone/>
            </a:pPr>
            <a:r>
              <a:rPr lang="en-US" sz="2000" b="1" i="1" dirty="0"/>
              <a:t>                                                                   - Case Thickness: </a:t>
            </a:r>
            <a:r>
              <a:rPr lang="en-US" sz="2000" b="1" i="1" dirty="0" smtClean="0"/>
              <a:t>12MM</a:t>
            </a:r>
          </a:p>
          <a:p>
            <a:pPr marL="64008" indent="0">
              <a:buNone/>
            </a:pPr>
            <a:r>
              <a:rPr lang="en-US" sz="2000" b="1" i="1" dirty="0"/>
              <a:t> </a:t>
            </a:r>
            <a:endParaRPr lang="en-US" sz="2000" b="1" i="1" dirty="0" smtClean="0"/>
          </a:p>
          <a:p>
            <a:pPr marL="64008" indent="0">
              <a:buNone/>
            </a:pPr>
            <a:r>
              <a:rPr lang="en-US" sz="2000" b="1" i="1" dirty="0"/>
              <a:t> </a:t>
            </a:r>
            <a:r>
              <a:rPr lang="en-US" sz="2000" b="1" i="1" dirty="0" smtClean="0"/>
              <a:t>                                                                 . ELASICITY	</a:t>
            </a:r>
          </a:p>
          <a:p>
            <a:pPr marL="64008" indent="0">
              <a:buNone/>
            </a:pPr>
            <a:r>
              <a:rPr lang="en-US" sz="2000" b="1" i="1" dirty="0"/>
              <a:t> </a:t>
            </a:r>
            <a:r>
              <a:rPr lang="en-US" sz="2000" b="1" i="1" dirty="0" smtClean="0"/>
              <a:t>                                 -This is an elastic product, when the price increase more they will buy something else.</a:t>
            </a:r>
            <a:endParaRPr lang="en-US" sz="2000" b="1" i="1" dirty="0"/>
          </a:p>
          <a:p>
            <a:pPr marL="64008" indent="0">
              <a:buNone/>
            </a:pPr>
            <a:endParaRPr lang="en-US" sz="2000" b="1" i="1" dirty="0" smtClean="0"/>
          </a:p>
          <a:p>
            <a:pPr marL="64008" indent="0">
              <a:buNone/>
            </a:pPr>
            <a:endParaRPr lang="en-US" sz="20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2177985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490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effectLst/>
              </a:rPr>
              <a:t>Men, Women's </a:t>
            </a:r>
            <a:r>
              <a:rPr lang="en-US" sz="2400" b="1" dirty="0">
                <a:effectLst/>
              </a:rPr>
              <a:t>"Love you till the end" 2PCS Stainless Steel Pendant Necklace CZ Silver Gold Black Valentine's Couples His &amp; Hers Set-with 20 and 23 inch Chain (with Gift Bag) 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i="1" dirty="0" smtClean="0"/>
              <a:t>Price Range: $13.00 - $35.00                     Product Spec</a:t>
            </a:r>
          </a:p>
          <a:p>
            <a:pPr marL="64008" indent="0">
              <a:buNone/>
            </a:pPr>
            <a:r>
              <a:rPr lang="en-US" sz="2000" b="1" i="1" dirty="0" smtClean="0"/>
              <a:t>                                                                  .  DEMAND FACTORS</a:t>
            </a:r>
          </a:p>
          <a:p>
            <a:pPr marL="64008" indent="0">
              <a:buNone/>
            </a:pPr>
            <a:r>
              <a:rPr lang="en-US" sz="2000" b="1" i="1" dirty="0"/>
              <a:t>                                                         </a:t>
            </a:r>
            <a:r>
              <a:rPr lang="en-US" sz="2000" b="1" i="1" dirty="0" smtClean="0"/>
              <a:t>        - High </a:t>
            </a:r>
            <a:r>
              <a:rPr lang="en-US" sz="2000" b="1" i="1" dirty="0"/>
              <a:t>quality </a:t>
            </a:r>
            <a:r>
              <a:rPr lang="en-US" sz="2000" b="1" i="1" dirty="0" smtClean="0"/>
              <a:t>Jewelry</a:t>
            </a:r>
          </a:p>
          <a:p>
            <a:pPr marL="64008" indent="0">
              <a:buNone/>
            </a:pPr>
            <a:r>
              <a:rPr lang="en-US" sz="2000" b="1" i="1" dirty="0"/>
              <a:t> </a:t>
            </a:r>
            <a:r>
              <a:rPr lang="en-US" sz="2000" b="1" i="1" dirty="0" smtClean="0"/>
              <a:t>                                          - </a:t>
            </a:r>
            <a:r>
              <a:rPr lang="en-US" sz="1800" b="1" i="1" dirty="0"/>
              <a:t>Discover the INBLUE Collection of </a:t>
            </a:r>
            <a:r>
              <a:rPr lang="en-US" sz="1800" b="1" i="1" dirty="0" smtClean="0"/>
              <a:t>jewelry</a:t>
            </a:r>
          </a:p>
          <a:p>
            <a:pPr marL="64008" indent="0">
              <a:buNone/>
            </a:pPr>
            <a:r>
              <a:rPr lang="en-US" sz="1800" b="1" i="1" dirty="0"/>
              <a:t> </a:t>
            </a:r>
            <a:endParaRPr lang="en-US" sz="1800" b="1" i="1" dirty="0" smtClean="0"/>
          </a:p>
          <a:p>
            <a:pPr marL="64008" indent="0">
              <a:buNone/>
            </a:pPr>
            <a:r>
              <a:rPr lang="en-US" sz="1800" b="1" i="1" dirty="0"/>
              <a:t> </a:t>
            </a:r>
            <a:r>
              <a:rPr lang="en-US" sz="1800" b="1" i="1" dirty="0" smtClean="0"/>
              <a:t>                                                                          . SUPPLY FACTORS</a:t>
            </a:r>
          </a:p>
          <a:p>
            <a:pPr marL="64008" indent="0">
              <a:buNone/>
            </a:pPr>
            <a:r>
              <a:rPr lang="en-US" sz="1800" b="1" i="1" dirty="0"/>
              <a:t>                                                                 - Size: 0.59 x 0.91 </a:t>
            </a:r>
            <a:r>
              <a:rPr lang="en-US" sz="1800" b="1" i="1" dirty="0" smtClean="0"/>
              <a:t>inch</a:t>
            </a:r>
          </a:p>
          <a:p>
            <a:pPr marL="64008" indent="0">
              <a:buNone/>
            </a:pPr>
            <a:r>
              <a:rPr lang="en-US" sz="1800" b="1" i="1" dirty="0"/>
              <a:t>                                                                 - Silver and </a:t>
            </a:r>
            <a:r>
              <a:rPr lang="en-US" sz="1800" b="1" i="1" dirty="0" smtClean="0"/>
              <a:t>Leather</a:t>
            </a:r>
          </a:p>
          <a:p>
            <a:pPr marL="64008" indent="0">
              <a:buNone/>
            </a:pPr>
            <a:r>
              <a:rPr lang="en-US" sz="1800" b="1" i="1" dirty="0" smtClean="0"/>
              <a:t>           </a:t>
            </a:r>
          </a:p>
          <a:p>
            <a:pPr marL="64008" indent="0">
              <a:buNone/>
            </a:pPr>
            <a:r>
              <a:rPr lang="en-US" sz="1800" b="1" i="1" dirty="0"/>
              <a:t> </a:t>
            </a:r>
            <a:r>
              <a:rPr lang="en-US" sz="1800" b="1" i="1" dirty="0" smtClean="0"/>
              <a:t>                                                                     . ELASICITY</a:t>
            </a:r>
          </a:p>
          <a:p>
            <a:pPr marL="64008" indent="0">
              <a:buNone/>
            </a:pPr>
            <a:r>
              <a:rPr lang="en-US" sz="1800" b="1" i="1" dirty="0"/>
              <a:t> </a:t>
            </a:r>
            <a:r>
              <a:rPr lang="en-US" sz="1800" b="1" i="1" dirty="0" smtClean="0"/>
              <a:t>                                               -This is an elastic products, people still buy it </a:t>
            </a:r>
            <a:endParaRPr lang="en-US" sz="18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3352800" cy="3352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332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.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Sexy Fashion </a:t>
            </a:r>
            <a:r>
              <a:rPr lang="en-US" sz="3600" dirty="0" smtClean="0"/>
              <a:t>Women's </a:t>
            </a:r>
            <a:r>
              <a:rPr lang="en-US" sz="3600" dirty="0"/>
              <a:t>Platform Pumps Strappy Buckle Stiletto High Heels Shoes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i="1" dirty="0" smtClean="0"/>
              <a:t>Price Range: $22.00 - $39.00                </a:t>
            </a:r>
            <a:r>
              <a:rPr lang="en-US" sz="2400" b="1" i="1" dirty="0" smtClean="0"/>
              <a:t>Products Spec</a:t>
            </a:r>
          </a:p>
          <a:p>
            <a:pPr marL="64008" indent="0">
              <a:buNone/>
            </a:pPr>
            <a:r>
              <a:rPr lang="en-US" sz="1800" b="1" i="1" dirty="0"/>
              <a:t> </a:t>
            </a:r>
            <a:r>
              <a:rPr lang="en-US" sz="1800" b="1" i="1" dirty="0" smtClean="0"/>
              <a:t>                                                                         . DEMAND FACTORS</a:t>
            </a:r>
          </a:p>
          <a:p>
            <a:pPr marL="64008" indent="0">
              <a:buNone/>
            </a:pPr>
            <a:r>
              <a:rPr lang="en-US" sz="1800" b="1" i="1" dirty="0"/>
              <a:t> </a:t>
            </a:r>
            <a:r>
              <a:rPr lang="en-US" sz="1800" b="1" i="1" dirty="0" smtClean="0"/>
              <a:t>                                                                             -It’s attractive </a:t>
            </a:r>
          </a:p>
          <a:p>
            <a:pPr marL="64008" indent="0">
              <a:buNone/>
            </a:pPr>
            <a:r>
              <a:rPr lang="en-US" sz="1800" b="1" i="1" dirty="0"/>
              <a:t> </a:t>
            </a:r>
            <a:r>
              <a:rPr lang="en-US" sz="1800" b="1" i="1" dirty="0" smtClean="0"/>
              <a:t>                                                                            - girls like it</a:t>
            </a:r>
          </a:p>
          <a:p>
            <a:pPr marL="64008" indent="0">
              <a:buNone/>
            </a:pPr>
            <a:r>
              <a:rPr lang="en-US" sz="1800" b="1" i="1" dirty="0"/>
              <a:t> </a:t>
            </a:r>
            <a:endParaRPr lang="en-US" sz="1800" b="1" i="1" dirty="0" smtClean="0"/>
          </a:p>
          <a:p>
            <a:pPr marL="64008" indent="0">
              <a:buNone/>
            </a:pPr>
            <a:r>
              <a:rPr lang="en-US" sz="1800" b="1" i="1" dirty="0"/>
              <a:t> </a:t>
            </a:r>
            <a:r>
              <a:rPr lang="en-US" sz="1800" b="1" i="1" dirty="0" smtClean="0"/>
              <a:t>                                                                        .  SUPPLY FACTORS</a:t>
            </a:r>
          </a:p>
          <a:p>
            <a:pPr marL="64008" indent="0">
              <a:buNone/>
            </a:pPr>
            <a:r>
              <a:rPr lang="en-US" sz="1800" b="1" i="1" dirty="0"/>
              <a:t>                                                                    </a:t>
            </a:r>
            <a:r>
              <a:rPr lang="en-US" sz="1800" b="1" i="1" dirty="0" smtClean="0"/>
              <a:t>  </a:t>
            </a:r>
            <a:r>
              <a:rPr lang="en-US" sz="1800" b="1" i="1" dirty="0"/>
              <a:t>- Condition:100% Brand </a:t>
            </a:r>
            <a:r>
              <a:rPr lang="en-US" sz="1800" b="1" i="1" dirty="0" smtClean="0"/>
              <a:t>NEW</a:t>
            </a:r>
          </a:p>
          <a:p>
            <a:pPr marL="64008" indent="0">
              <a:buNone/>
            </a:pPr>
            <a:r>
              <a:rPr lang="en-US" sz="1800" b="1" i="1" dirty="0"/>
              <a:t> </a:t>
            </a:r>
            <a:r>
              <a:rPr lang="en-US" sz="1800" b="1" i="1" dirty="0" smtClean="0"/>
              <a:t>                                                                     - </a:t>
            </a:r>
            <a:r>
              <a:rPr lang="en-US" sz="2400" b="1" i="1" dirty="0"/>
              <a:t>  </a:t>
            </a:r>
            <a:r>
              <a:rPr lang="en-US" sz="2400" b="1" i="1" dirty="0" smtClean="0"/>
              <a:t> </a:t>
            </a:r>
            <a:r>
              <a:rPr lang="en-US" sz="2000" b="1" i="1" dirty="0"/>
              <a:t>Heel Height:14cm        </a:t>
            </a:r>
            <a:endParaRPr lang="en-US" sz="2000" b="1" i="1" dirty="0" smtClean="0"/>
          </a:p>
          <a:p>
            <a:pPr marL="64008" indent="0">
              <a:buNone/>
            </a:pPr>
            <a:endParaRPr lang="en-US" sz="2000" b="1" i="1" dirty="0"/>
          </a:p>
          <a:p>
            <a:pPr marL="64008" indent="0">
              <a:buNone/>
            </a:pPr>
            <a:r>
              <a:rPr lang="en-US" sz="2000" b="1" i="1" dirty="0"/>
              <a:t> </a:t>
            </a:r>
            <a:r>
              <a:rPr lang="en-US" sz="2000" b="1" i="1" dirty="0" smtClean="0"/>
              <a:t>                                                    .ELASICITY</a:t>
            </a:r>
          </a:p>
          <a:p>
            <a:pPr marL="64008" indent="0">
              <a:buNone/>
            </a:pPr>
            <a:r>
              <a:rPr lang="en-US" sz="2000" b="1" i="1" dirty="0"/>
              <a:t> </a:t>
            </a:r>
            <a:r>
              <a:rPr lang="en-US" sz="2000" b="1" i="1" dirty="0" smtClean="0"/>
              <a:t>                                     - It is an elastic product, when the price increase people will pay something's else                    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" y="2286000"/>
            <a:ext cx="2712431" cy="3511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071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Maybelline The Colossal Kajal Eyeliner Pencil - Black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i="1" dirty="0" smtClean="0"/>
              <a:t>Price Range: $ 5.00 – $10.00                       Product Spec</a:t>
            </a:r>
          </a:p>
          <a:p>
            <a:pPr marL="64008" indent="0">
              <a:buNone/>
            </a:pPr>
            <a:r>
              <a:rPr lang="en-US" sz="1800" b="1" i="1" dirty="0"/>
              <a:t> </a:t>
            </a:r>
            <a:r>
              <a:rPr lang="en-US" sz="1800" b="1" i="1" dirty="0" smtClean="0"/>
              <a:t>                                                                      . DEMAND FACTORS</a:t>
            </a:r>
          </a:p>
          <a:p>
            <a:pPr marL="64008" indent="0">
              <a:buNone/>
            </a:pPr>
            <a:r>
              <a:rPr lang="en-US" sz="1800" b="1" i="1" dirty="0"/>
              <a:t> </a:t>
            </a:r>
            <a:r>
              <a:rPr lang="en-US" sz="1800" b="1" i="1" dirty="0" smtClean="0"/>
              <a:t>                                                                          - Stay up to 12 H</a:t>
            </a:r>
          </a:p>
          <a:p>
            <a:pPr marL="64008" indent="0">
              <a:buNone/>
            </a:pPr>
            <a:r>
              <a:rPr lang="en-US" sz="1800" b="1" i="1" dirty="0"/>
              <a:t> </a:t>
            </a:r>
            <a:r>
              <a:rPr lang="en-US" sz="1800" b="1" i="1" dirty="0" smtClean="0"/>
              <a:t>                                                                          - look amazing</a:t>
            </a:r>
          </a:p>
          <a:p>
            <a:pPr marL="64008" indent="0">
              <a:buNone/>
            </a:pPr>
            <a:endParaRPr lang="en-US" sz="1800" b="1" i="1" dirty="0"/>
          </a:p>
          <a:p>
            <a:pPr marL="64008" indent="0">
              <a:buNone/>
            </a:pPr>
            <a:r>
              <a:rPr lang="en-US" sz="1800" b="1" i="1" dirty="0" smtClean="0"/>
              <a:t>                                                                        . SUPPLY FACTORS</a:t>
            </a:r>
          </a:p>
          <a:p>
            <a:pPr marL="64008" indent="0">
              <a:buNone/>
            </a:pPr>
            <a:r>
              <a:rPr lang="en-US" sz="1800" b="1" i="1" dirty="0"/>
              <a:t>                                         </a:t>
            </a:r>
            <a:r>
              <a:rPr lang="en-US" sz="1800" b="1" i="1" dirty="0" smtClean="0"/>
              <a:t>                                   -  last for long</a:t>
            </a:r>
          </a:p>
          <a:p>
            <a:pPr marL="64008" indent="0">
              <a:buNone/>
            </a:pPr>
            <a:r>
              <a:rPr lang="en-US" sz="1800" b="1" i="1" dirty="0"/>
              <a:t>                                                         </a:t>
            </a:r>
            <a:r>
              <a:rPr lang="en-US" sz="1800" b="1" i="1" dirty="0" smtClean="0"/>
              <a:t>   </a:t>
            </a:r>
            <a:r>
              <a:rPr lang="en-US" sz="1800" b="1" i="1" dirty="0"/>
              <a:t>- </a:t>
            </a:r>
            <a:r>
              <a:rPr lang="en-US" sz="1800" b="1" i="1" dirty="0" smtClean="0"/>
              <a:t>comes </a:t>
            </a:r>
            <a:r>
              <a:rPr lang="en-US" sz="1800" b="1" i="1" dirty="0"/>
              <a:t>in a trendy retractable stick </a:t>
            </a:r>
            <a:endParaRPr lang="en-US" sz="1800" b="1" i="1" dirty="0" smtClean="0"/>
          </a:p>
          <a:p>
            <a:pPr marL="64008" indent="0">
              <a:buNone/>
            </a:pPr>
            <a:endParaRPr lang="en-US" sz="1800" b="1" i="1" dirty="0"/>
          </a:p>
          <a:p>
            <a:pPr marL="64008" indent="0">
              <a:buNone/>
            </a:pPr>
            <a:r>
              <a:rPr lang="en-US" sz="1800" b="1" i="1" dirty="0" smtClean="0"/>
              <a:t>                                                                          . ELASICITY</a:t>
            </a:r>
          </a:p>
          <a:p>
            <a:pPr marL="64008" indent="0">
              <a:buNone/>
            </a:pPr>
            <a:r>
              <a:rPr lang="en-US" sz="1800" b="1" i="1" dirty="0"/>
              <a:t> </a:t>
            </a:r>
            <a:r>
              <a:rPr lang="en-US" sz="1800" b="1" i="1" dirty="0" smtClean="0"/>
              <a:t>                                                   - It is an elastic product, People still buy it.    </a:t>
            </a:r>
            <a:endParaRPr lang="en-US" sz="1800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1965966" cy="422433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9816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Sound Intone I65 2015 New Stereo Over-ear Headphones, Foldable Headset with In-line Volume Control Microphone for Mp3,mp4,pc,tablet,most Smartphone (White/gold)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000" b="1" i="1" dirty="0" smtClean="0"/>
              <a:t>Price Range: $17.99 - $30.00                 Product Spec </a:t>
            </a:r>
          </a:p>
          <a:p>
            <a:pPr marL="64008" indent="0">
              <a:buNone/>
            </a:pPr>
            <a:r>
              <a:rPr lang="en-US" sz="2000" b="1" i="1" dirty="0" smtClean="0"/>
              <a:t>                                                                .  DEMAND FACTORES</a:t>
            </a:r>
          </a:p>
          <a:p>
            <a:pPr marL="64008" indent="0">
              <a:buNone/>
            </a:pPr>
            <a:r>
              <a:rPr lang="en-US" sz="2000" b="1" i="1" dirty="0"/>
              <a:t>                                      </a:t>
            </a:r>
            <a:r>
              <a:rPr lang="en-US" sz="2000" b="1" i="1" dirty="0" smtClean="0"/>
              <a:t> </a:t>
            </a:r>
            <a:r>
              <a:rPr lang="en-US" sz="2000" b="1" i="1" dirty="0"/>
              <a:t>- </a:t>
            </a:r>
            <a:r>
              <a:rPr lang="en-US" sz="1600" b="1" i="1" dirty="0"/>
              <a:t>High precision 40mm magnetic neodymium </a:t>
            </a:r>
            <a:r>
              <a:rPr lang="en-US" sz="1600" b="1" i="1" dirty="0" smtClean="0"/>
              <a:t>driver</a:t>
            </a:r>
          </a:p>
          <a:p>
            <a:pPr marL="64008" indent="0">
              <a:buNone/>
            </a:pPr>
            <a:r>
              <a:rPr lang="en-US" sz="1600" b="1" i="1" dirty="0"/>
              <a:t> </a:t>
            </a:r>
            <a:r>
              <a:rPr lang="en-US" sz="1600" b="1" i="1" dirty="0" smtClean="0"/>
              <a:t>                                                - High quality</a:t>
            </a:r>
          </a:p>
          <a:p>
            <a:pPr marL="64008" indent="0">
              <a:buNone/>
            </a:pPr>
            <a:r>
              <a:rPr lang="en-US" sz="1600" b="1" i="1" dirty="0"/>
              <a:t> </a:t>
            </a:r>
            <a:r>
              <a:rPr lang="en-US" sz="1600" b="1" i="1" dirty="0" smtClean="0"/>
              <a:t>                        </a:t>
            </a:r>
          </a:p>
          <a:p>
            <a:pPr marL="64008" indent="0">
              <a:buNone/>
            </a:pPr>
            <a:r>
              <a:rPr lang="en-US" sz="1600" b="1" i="1" dirty="0"/>
              <a:t> </a:t>
            </a:r>
            <a:r>
              <a:rPr lang="en-US" sz="1600" b="1" i="1" dirty="0" smtClean="0"/>
              <a:t>                                                                                 SUPPLY FACTORS</a:t>
            </a:r>
          </a:p>
          <a:p>
            <a:pPr marL="64008" indent="0">
              <a:buNone/>
            </a:pPr>
            <a:r>
              <a:rPr lang="en-US" sz="1600" b="1" i="1" dirty="0"/>
              <a:t> </a:t>
            </a:r>
            <a:r>
              <a:rPr lang="en-US" sz="1600" b="1" i="1" dirty="0" smtClean="0"/>
              <a:t>                                                               </a:t>
            </a:r>
            <a:r>
              <a:rPr lang="en-US" sz="1600" b="1" i="1" dirty="0"/>
              <a:t>- comfortable for long time </a:t>
            </a:r>
            <a:r>
              <a:rPr lang="en-US" sz="1600" b="1" i="1" dirty="0" smtClean="0"/>
              <a:t>wear</a:t>
            </a:r>
          </a:p>
          <a:p>
            <a:pPr marL="64008" indent="0">
              <a:buNone/>
            </a:pPr>
            <a:r>
              <a:rPr lang="en-US" sz="1600" b="1" i="1" dirty="0"/>
              <a:t> </a:t>
            </a:r>
            <a:r>
              <a:rPr lang="en-US" sz="1600" b="1" i="1" dirty="0" smtClean="0"/>
              <a:t>                                                               - </a:t>
            </a:r>
            <a:r>
              <a:rPr lang="en-US" sz="2000" b="1" i="1" dirty="0" smtClean="0"/>
              <a:t>provide </a:t>
            </a:r>
            <a:r>
              <a:rPr lang="en-US" sz="2000" b="1" i="1" dirty="0"/>
              <a:t>extra </a:t>
            </a:r>
            <a:r>
              <a:rPr lang="en-US" sz="2000" b="1" i="1" dirty="0" smtClean="0"/>
              <a:t>flexibility</a:t>
            </a:r>
          </a:p>
          <a:p>
            <a:pPr marL="64008" indent="0">
              <a:buNone/>
            </a:pPr>
            <a:endParaRPr lang="en-US" sz="2000" b="1" i="1" dirty="0"/>
          </a:p>
          <a:p>
            <a:pPr marL="64008" indent="0">
              <a:buNone/>
            </a:pPr>
            <a:r>
              <a:rPr lang="en-US" sz="2000" b="1" i="1" dirty="0" smtClean="0"/>
              <a:t>                                                           . ELASICITY</a:t>
            </a:r>
          </a:p>
          <a:p>
            <a:pPr marL="64008" indent="0">
              <a:buNone/>
            </a:pPr>
            <a:r>
              <a:rPr lang="en-US" sz="2000" b="1" i="1" dirty="0"/>
              <a:t> </a:t>
            </a:r>
            <a:r>
              <a:rPr lang="en-US" sz="2000" b="1" i="1" dirty="0" smtClean="0"/>
              <a:t>            It is an elastic product, when the price increase people will look for something else           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266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6632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362</TotalTime>
  <Words>561</Words>
  <Application>Microsoft Office PowerPoint</Application>
  <PresentationFormat>On-screen Show (4:3)</PresentationFormat>
  <Paragraphs>112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Verve</vt:lpstr>
      <vt:lpstr>PRODUCT RESEARCH</vt:lpstr>
      <vt:lpstr>Luxury Aluminum Ultra-thin Metal Case Cover for Samsung Galaxy S5 I9600 (Gold) </vt:lpstr>
      <vt:lpstr>YAMAHA Music Rests for Grand Piano PGF2</vt:lpstr>
      <vt:lpstr>Air Optix Colors Green Contact Lenses (6 lenses/box - 1 box) </vt:lpstr>
      <vt:lpstr>                Michael Kors Watches Parker Watch (White/Rose Gold)                         </vt:lpstr>
      <vt:lpstr>Men, Women's "Love you till the end" 2PCS Stainless Steel Pendant Necklace CZ Silver Gold Black Valentine's Couples His &amp; Hers Set-with 20 and 23 inch Chain (with Gift Bag) </vt:lpstr>
      <vt:lpstr>  . Sexy Fashion Women's Platform Pumps Strappy Buckle Stiletto High Heels Shoes </vt:lpstr>
      <vt:lpstr>Maybelline The Colossal Kajal Eyeliner Pencil - Black</vt:lpstr>
      <vt:lpstr>Sound Intone I65 2015 New Stereo Over-ear Headphones, Foldable Headset with In-line Volume Control Microphone for Mp3,mp4,pc,tablet,most Smartphone (White/gold)</vt:lpstr>
      <vt:lpstr>MICHAEL Michael Kors Jet Set Travel Large Messenger Vanilla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RESEARCH</dc:title>
  <dc:creator>student</dc:creator>
  <cp:lastModifiedBy>student</cp:lastModifiedBy>
  <cp:revision>24</cp:revision>
  <dcterms:created xsi:type="dcterms:W3CDTF">2015-07-13T15:08:17Z</dcterms:created>
  <dcterms:modified xsi:type="dcterms:W3CDTF">2015-07-15T13:52:37Z</dcterms:modified>
</cp:coreProperties>
</file>