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6600"/>
    <a:srgbClr val="666699"/>
    <a:srgbClr val="FF3399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2DF2B9A-A0B3-4323-B74D-7C1486A125D3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1B814E5-2BDA-43EA-92AF-9E2609CC470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NOUR HAMMOUDE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680960" cy="24383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FINANCIAL GOALS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LOONG - TERM CAREER GOAL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04038" indent="-285750"/>
            <a:r>
              <a:rPr lang="en-US" sz="4000" dirty="0" smtClean="0"/>
              <a:t> I want to be a Doctor.</a:t>
            </a:r>
          </a:p>
          <a:p>
            <a:pPr marL="304038" indent="-285750"/>
            <a:r>
              <a:rPr lang="en-US" sz="4000" dirty="0" smtClean="0"/>
              <a:t>Because I like to help people.</a:t>
            </a:r>
          </a:p>
          <a:p>
            <a:pPr marL="304038" indent="-285750"/>
            <a:r>
              <a:rPr lang="en-US" sz="4000" dirty="0" smtClean="0"/>
              <a:t>I will make from </a:t>
            </a:r>
            <a:r>
              <a:rPr lang="en-US" sz="4000" dirty="0"/>
              <a:t>$239,000 in the Northeast to $258,000 in the Great Lakes </a:t>
            </a:r>
            <a:r>
              <a:rPr lang="en-US" sz="4000" dirty="0" smtClean="0"/>
              <a:t>area.</a:t>
            </a:r>
          </a:p>
          <a:p>
            <a:pPr marL="304038" indent="-285750"/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1914525" cy="127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Long -TERM HOUSE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I will buy a house.</a:t>
            </a:r>
          </a:p>
          <a:p>
            <a:r>
              <a:rPr lang="en-US" sz="3600" dirty="0" smtClean="0"/>
              <a:t>I will live in Paris.</a:t>
            </a:r>
          </a:p>
          <a:p>
            <a:r>
              <a:rPr lang="en-US" sz="3600" dirty="0" smtClean="0"/>
              <a:t> Price: 5,700,300</a:t>
            </a:r>
          </a:p>
          <a:p>
            <a:r>
              <a:rPr lang="en-US" sz="3600" dirty="0" smtClean="0"/>
              <a:t>Mortgage: </a:t>
            </a:r>
            <a:r>
              <a:rPr lang="en-US" sz="3600" dirty="0"/>
              <a:t>$21,069</a:t>
            </a:r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97174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Long – Term GOAL #3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3600" dirty="0" smtClean="0"/>
              <a:t>I want to buy a chevrolet cruze car.</a:t>
            </a:r>
          </a:p>
          <a:p>
            <a:r>
              <a:rPr lang="en-US" sz="3600" dirty="0" smtClean="0"/>
              <a:t>I want to buy it because this is my dream.</a:t>
            </a:r>
          </a:p>
          <a:p>
            <a:r>
              <a:rPr lang="en-US" sz="3600" dirty="0"/>
              <a:t>It cost: $16,170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43250"/>
            <a:ext cx="3429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LONG – TERM GOAL #4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Family</a:t>
            </a:r>
          </a:p>
          <a:p>
            <a:r>
              <a:rPr lang="en-US" sz="4400" dirty="0" smtClean="0"/>
              <a:t>It is important part for the life.</a:t>
            </a:r>
          </a:p>
          <a:p>
            <a:r>
              <a:rPr lang="en-US" sz="4400" dirty="0" smtClean="0"/>
              <a:t>It cost a lot for example: buying clothing, buying stuff for the school, etc…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5943"/>
            <a:ext cx="3797166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LONG – TERM GOAL #5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To having my own hospital.</a:t>
            </a:r>
          </a:p>
          <a:p>
            <a:r>
              <a:rPr lang="en-US" sz="3600" dirty="0" smtClean="0"/>
              <a:t>It  is important because Doctors</a:t>
            </a:r>
            <a:r>
              <a:rPr lang="en-US" sz="3600" dirty="0"/>
              <a:t>, nurses and hospital staff work hard to give safe, high-quality health care to </a:t>
            </a:r>
            <a:r>
              <a:rPr lang="en-US" sz="3600" dirty="0" smtClean="0"/>
              <a:t>everyone. For </a:t>
            </a:r>
            <a:r>
              <a:rPr lang="en-US" sz="3600" dirty="0"/>
              <a:t>example, hospitals have </a:t>
            </a:r>
            <a:r>
              <a:rPr lang="en-US" sz="3600" dirty="0" smtClean="0"/>
              <a:t>programmers </a:t>
            </a:r>
            <a:r>
              <a:rPr lang="en-US" sz="3600" dirty="0"/>
              <a:t>to make surgery safer, and prevent falls, infections and giving people the wrong medicine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Hospital </a:t>
            </a:r>
            <a:r>
              <a:rPr lang="en-US" sz="3600" dirty="0"/>
              <a:t>costs averaged $3,949 per day, and costs per stay averaged $</a:t>
            </a:r>
            <a:r>
              <a:rPr lang="en-US" sz="3600" dirty="0" smtClean="0"/>
              <a:t>15,734.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625617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99"/>
                </a:solidFill>
              </a:rPr>
              <a:t>SUMMARY OF LONG TERM GOALS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I will earn as mush as I can.</a:t>
            </a:r>
          </a:p>
          <a:p>
            <a:r>
              <a:rPr lang="en-US" sz="6000" dirty="0" smtClean="0"/>
              <a:t>It will take from 10 to 20 years.</a:t>
            </a:r>
          </a:p>
          <a:p>
            <a:r>
              <a:rPr lang="en-US" sz="6000" dirty="0" smtClean="0"/>
              <a:t> I will spend some and save some for my life.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34643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FF"/>
                </a:solidFill>
              </a:rPr>
              <a:t>HOW DO I ACCOMPLISH MY LONG – TERM GOALS?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First of all I want to graduate from high school and collage to accomplish my goals and get my master so, I can open my own hospital and then work on my PHD.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5100"/>
            <a:ext cx="2057400" cy="13938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133</TotalTime>
  <Words>285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FINANCIAL GOALS</vt:lpstr>
      <vt:lpstr>LOONG - TERM CAREER GOAL</vt:lpstr>
      <vt:lpstr>Long -TERM HOUSE GOALS</vt:lpstr>
      <vt:lpstr>Long – Term GOAL #3</vt:lpstr>
      <vt:lpstr>LONG – TERM GOAL #4</vt:lpstr>
      <vt:lpstr>LONG – TERM GOAL #5</vt:lpstr>
      <vt:lpstr>SUMMARY OF LONG TERM GOALS</vt:lpstr>
      <vt:lpstr>HOW DO I ACCOMPLISH MY LONG – TERM GOALS?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GOALS</dc:title>
  <dc:creator>student</dc:creator>
  <cp:lastModifiedBy>student</cp:lastModifiedBy>
  <cp:revision>11</cp:revision>
  <dcterms:created xsi:type="dcterms:W3CDTF">2015-07-22T14:50:57Z</dcterms:created>
  <dcterms:modified xsi:type="dcterms:W3CDTF">2015-07-23T12:28:42Z</dcterms:modified>
</cp:coreProperties>
</file>