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6E7984-C527-4EEC-94D9-C77A087AD29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8322D5-89F7-4D5C-853D-A34028615E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REWARD CARD</a:t>
            </a:r>
          </a:p>
          <a:p>
            <a:r>
              <a:rPr lang="en-US" dirty="0"/>
              <a:t>Has annual fee </a:t>
            </a:r>
            <a:r>
              <a:rPr lang="en-US" dirty="0" smtClean="0"/>
              <a:t>$39 per year</a:t>
            </a:r>
          </a:p>
          <a:p>
            <a:r>
              <a:rPr lang="en-US" dirty="0"/>
              <a:t>APR 22.9</a:t>
            </a:r>
            <a:r>
              <a:rPr lang="en-US" dirty="0" smtClean="0"/>
              <a:t>%</a:t>
            </a:r>
          </a:p>
          <a:p>
            <a:r>
              <a:rPr lang="en-US" dirty="0"/>
              <a:t>0% intro APR </a:t>
            </a:r>
            <a:endParaRPr lang="en-US" dirty="0" smtClean="0"/>
          </a:p>
          <a:p>
            <a:r>
              <a:rPr lang="en-US" dirty="0" smtClean="0"/>
              <a:t>0</a:t>
            </a:r>
            <a:r>
              <a:rPr lang="en-US" dirty="0"/>
              <a:t>% intro on purchases until April 2016 and 0% intro on balance transfers until April </a:t>
            </a:r>
            <a:r>
              <a:rPr lang="en-US" dirty="0" smtClean="0"/>
              <a:t>2016.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Free </a:t>
            </a:r>
            <a:r>
              <a:rPr lang="en-US" dirty="0"/>
              <a:t>access to your credit score and learn how everyday decisions can affect your score using Capital One® Credit Tracker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Capital One® QuicksilverOne® Cash Rewards Credit Card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66295"/>
            <a:ext cx="1896814" cy="11879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48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a STUDENT CARD</a:t>
            </a:r>
          </a:p>
          <a:p>
            <a:r>
              <a:rPr lang="en-US" dirty="0" smtClean="0"/>
              <a:t>No annual fee</a:t>
            </a:r>
          </a:p>
          <a:p>
            <a:r>
              <a:rPr lang="en-US" dirty="0" smtClean="0"/>
              <a:t>2 ThankYou® Points per dollar</a:t>
            </a:r>
          </a:p>
          <a:p>
            <a:r>
              <a:rPr lang="en-US" dirty="0" smtClean="0"/>
              <a:t>APR: N/A</a:t>
            </a:r>
          </a:p>
          <a:p>
            <a:r>
              <a:rPr lang="en-US" dirty="0" smtClean="0"/>
              <a:t>Introductory APR:  N/A</a:t>
            </a:r>
          </a:p>
          <a:p>
            <a:r>
              <a:rPr lang="en-US" dirty="0" smtClean="0"/>
              <a:t>BALANCE TRANSFER: N/A</a:t>
            </a:r>
          </a:p>
          <a:p>
            <a:r>
              <a:rPr lang="en-US" dirty="0" smtClean="0"/>
              <a:t>Why would you want this card? Redeem ThankYou Points for merchandise, travel rewards, gift cards, cash and more. Travel with ease and enjoy global acceptance with Chip Technology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 ThankYou® Preferred Card for College Students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143" y="1981200"/>
            <a:ext cx="1897516" cy="1188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829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</a:t>
            </a:r>
            <a:r>
              <a:rPr lang="en-US" dirty="0" smtClean="0"/>
              <a:t>STUDENT CARD</a:t>
            </a:r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annual </a:t>
            </a:r>
            <a:r>
              <a:rPr lang="en-US" dirty="0" smtClean="0"/>
              <a:t>fee</a:t>
            </a:r>
          </a:p>
          <a:p>
            <a:r>
              <a:rPr lang="en-US" dirty="0" smtClean="0"/>
              <a:t>1.00% REWARD RATE</a:t>
            </a:r>
          </a:p>
          <a:p>
            <a:r>
              <a:rPr lang="en-US" dirty="0" smtClean="0"/>
              <a:t>APR:  </a:t>
            </a:r>
            <a:r>
              <a:rPr lang="en-US" dirty="0"/>
              <a:t>12.99% - 21.99</a:t>
            </a:r>
            <a:r>
              <a:rPr lang="en-US" dirty="0" smtClean="0"/>
              <a:t>%.</a:t>
            </a:r>
          </a:p>
          <a:p>
            <a:r>
              <a:rPr lang="en-US" dirty="0" smtClean="0"/>
              <a:t>0</a:t>
            </a:r>
            <a:r>
              <a:rPr lang="en-US" dirty="0"/>
              <a:t>% intro </a:t>
            </a:r>
            <a:r>
              <a:rPr lang="en-US" dirty="0" smtClean="0"/>
              <a:t>APR on </a:t>
            </a:r>
            <a:r>
              <a:rPr lang="en-US" dirty="0"/>
              <a:t>purchases for 6 </a:t>
            </a:r>
            <a:r>
              <a:rPr lang="en-US" dirty="0" smtClean="0"/>
              <a:t>months.</a:t>
            </a:r>
          </a:p>
          <a:p>
            <a:r>
              <a:rPr lang="en-US" dirty="0"/>
              <a:t>BALANCE </a:t>
            </a:r>
            <a:r>
              <a:rPr lang="en-US" dirty="0" smtClean="0"/>
              <a:t>TRANSFER</a:t>
            </a:r>
            <a:r>
              <a:rPr lang="en-US" dirty="0"/>
              <a:t>:  0% on purchases for 6 months and 10.99% on balance transfers for 6 months</a:t>
            </a:r>
          </a:p>
          <a:p>
            <a:r>
              <a:rPr lang="en-US" dirty="0" smtClean="0"/>
              <a:t>Why would you want this card? Qualify with average credit and Bonus cash back categories.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Discover it® Chrome for Students-Double Cash Back your first year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09800"/>
            <a:ext cx="146009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38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</a:t>
            </a:r>
            <a:r>
              <a:rPr lang="en-US" dirty="0" smtClean="0"/>
              <a:t>STUDENT CARD</a:t>
            </a:r>
          </a:p>
          <a:p>
            <a:r>
              <a:rPr lang="en-US" dirty="0" smtClean="0"/>
              <a:t>No </a:t>
            </a:r>
            <a:r>
              <a:rPr lang="en-US" dirty="0"/>
              <a:t>annual </a:t>
            </a:r>
            <a:r>
              <a:rPr lang="en-US" dirty="0" smtClean="0"/>
              <a:t>fee</a:t>
            </a:r>
          </a:p>
          <a:p>
            <a:r>
              <a:rPr lang="en-US" dirty="0"/>
              <a:t>1% cash back on all other purchases. </a:t>
            </a:r>
            <a:endParaRPr lang="en-US" dirty="0" smtClean="0"/>
          </a:p>
          <a:p>
            <a:r>
              <a:rPr lang="en-US" dirty="0" smtClean="0"/>
              <a:t>APR</a:t>
            </a:r>
            <a:r>
              <a:rPr lang="en-US" dirty="0"/>
              <a:t>: 12.99% - 21.99</a:t>
            </a:r>
            <a:r>
              <a:rPr lang="en-US" dirty="0" smtClean="0"/>
              <a:t>%.</a:t>
            </a:r>
          </a:p>
          <a:p>
            <a:r>
              <a:rPr lang="en-US" dirty="0" smtClean="0"/>
              <a:t>0</a:t>
            </a:r>
            <a:r>
              <a:rPr lang="en-US" dirty="0"/>
              <a:t>% intro </a:t>
            </a:r>
            <a:r>
              <a:rPr lang="en-US" dirty="0" smtClean="0"/>
              <a:t>APR on </a:t>
            </a:r>
            <a:r>
              <a:rPr lang="en-US" dirty="0"/>
              <a:t>purchases for 6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0% </a:t>
            </a:r>
            <a:r>
              <a:rPr lang="en-US" dirty="0"/>
              <a:t>on purchases for 6 months and 10.99% on balance transfers for 6 months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would you want this card? </a:t>
            </a:r>
            <a:r>
              <a:rPr lang="en-US" dirty="0" smtClean="0"/>
              <a:t>Bonus </a:t>
            </a:r>
            <a:r>
              <a:rPr lang="en-US" dirty="0"/>
              <a:t>cash back categories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Discover it® for Students- Double Cash Back your first year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86" y="2057400"/>
            <a:ext cx="1429672" cy="895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08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BUSINESS CARD.</a:t>
            </a:r>
          </a:p>
          <a:p>
            <a:r>
              <a:rPr lang="en-US" dirty="0" smtClean="0"/>
              <a:t>No </a:t>
            </a:r>
            <a:r>
              <a:rPr lang="en-US" dirty="0"/>
              <a:t>annual </a:t>
            </a:r>
            <a:r>
              <a:rPr lang="en-US" dirty="0" smtClean="0"/>
              <a:t>fee</a:t>
            </a:r>
          </a:p>
          <a:p>
            <a:r>
              <a:rPr lang="en-US" dirty="0" smtClean="0"/>
              <a:t>Earn </a:t>
            </a:r>
            <a:r>
              <a:rPr lang="en-US" dirty="0"/>
              <a:t>$200 bonus cash back after you spend $3,000 on purchases in the first 3 months from </a:t>
            </a:r>
            <a:r>
              <a:rPr lang="en-US" dirty="0" smtClean="0"/>
              <a:t>account.</a:t>
            </a:r>
          </a:p>
          <a:p>
            <a:r>
              <a:rPr lang="en-US" dirty="0" smtClean="0"/>
              <a:t>APR: N/A</a:t>
            </a:r>
          </a:p>
          <a:p>
            <a:r>
              <a:rPr lang="en-US" dirty="0" smtClean="0"/>
              <a:t>0</a:t>
            </a:r>
            <a:r>
              <a:rPr lang="en-US" dirty="0"/>
              <a:t>% introductory APR for 12 months on purchases and balance </a:t>
            </a:r>
            <a:r>
              <a:rPr lang="en-US" dirty="0" smtClean="0"/>
              <a:t>transfers.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Bonus </a:t>
            </a:r>
            <a:r>
              <a:rPr lang="en-US" dirty="0"/>
              <a:t>cash back categories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Ink Cash® Business Credit Card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46047"/>
            <a:ext cx="1447800" cy="9067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3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a TRAVEL CARD</a:t>
            </a:r>
          </a:p>
          <a:p>
            <a:r>
              <a:rPr lang="en-US" dirty="0" smtClean="0"/>
              <a:t>No </a:t>
            </a:r>
            <a:r>
              <a:rPr lang="en-US" dirty="0"/>
              <a:t>annual </a:t>
            </a:r>
            <a:r>
              <a:rPr lang="en-US" dirty="0" smtClean="0"/>
              <a:t>fee</a:t>
            </a:r>
          </a:p>
          <a:p>
            <a:r>
              <a:rPr lang="en-US" dirty="0" smtClean="0"/>
              <a:t>Enjoy </a:t>
            </a:r>
            <a:r>
              <a:rPr lang="en-US" dirty="0"/>
              <a:t>a one-time bonus of 20,000 miles once you spend $1,000 on purchases within the first 3 </a:t>
            </a:r>
            <a:r>
              <a:rPr lang="en-US" dirty="0" smtClean="0"/>
              <a:t>months</a:t>
            </a:r>
          </a:p>
          <a:p>
            <a:r>
              <a:rPr lang="en-US" dirty="0"/>
              <a:t>APR: 11.9%-21.9</a:t>
            </a:r>
            <a:r>
              <a:rPr lang="en-US" dirty="0" smtClean="0"/>
              <a:t>%</a:t>
            </a:r>
          </a:p>
          <a:p>
            <a:r>
              <a:rPr lang="en-US" dirty="0"/>
              <a:t>low intro APR </a:t>
            </a:r>
            <a:endParaRPr lang="en-US" dirty="0" smtClean="0"/>
          </a:p>
          <a:p>
            <a:r>
              <a:rPr lang="en-US" dirty="0" smtClean="0"/>
              <a:t>Balance Transfer: N/A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100</a:t>
            </a:r>
            <a:r>
              <a:rPr lang="en-US" dirty="0"/>
              <a:t>% free Capital One® Credit Tracker - see your monthly credit score anytime and get automatic </a:t>
            </a:r>
            <a:r>
              <a:rPr lang="en-US" dirty="0" smtClean="0"/>
              <a:t>alerts and high reward rate.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Capital One® VentureOne® Rewards Credit Card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1338416" cy="838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87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REWARD CARD</a:t>
            </a:r>
          </a:p>
          <a:p>
            <a:r>
              <a:rPr lang="en-US" dirty="0" smtClean="0"/>
              <a:t>Has </a:t>
            </a:r>
            <a:r>
              <a:rPr lang="en-US" dirty="0"/>
              <a:t>annual </a:t>
            </a:r>
            <a:r>
              <a:rPr lang="en-US" dirty="0" smtClean="0"/>
              <a:t>fee $25 per year</a:t>
            </a:r>
          </a:p>
          <a:p>
            <a:r>
              <a:rPr lang="en-US" dirty="0" smtClean="0"/>
              <a:t>APR: 1.0%</a:t>
            </a:r>
          </a:p>
          <a:p>
            <a:r>
              <a:rPr lang="en-US" dirty="0"/>
              <a:t>0% intro APR </a:t>
            </a:r>
          </a:p>
          <a:p>
            <a:r>
              <a:rPr lang="en-US" dirty="0" smtClean="0"/>
              <a:t>0</a:t>
            </a:r>
            <a:r>
              <a:rPr lang="en-US" dirty="0"/>
              <a:t>% for 12 mos on </a:t>
            </a:r>
            <a:r>
              <a:rPr lang="en-US" dirty="0" smtClean="0"/>
              <a:t>transfers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Earn </a:t>
            </a:r>
            <a:r>
              <a:rPr lang="en-US" dirty="0"/>
              <a:t>3,500 bonus FlexPoints each year when you spend $24,000 in Net Purchases.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391886"/>
            <a:ext cx="7756263" cy="123252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U.S. Bank FlexPerks® Travel Rewards Visa Signature® Card – 20,000 Bonus FlexPoints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1566555" cy="9810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84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</a:t>
            </a:r>
            <a:r>
              <a:rPr lang="en-US" dirty="0" smtClean="0"/>
              <a:t>SECURED CARD.</a:t>
            </a:r>
          </a:p>
          <a:p>
            <a:r>
              <a:rPr lang="en-US" dirty="0" smtClean="0"/>
              <a:t>Has </a:t>
            </a:r>
            <a:r>
              <a:rPr lang="en-US" dirty="0"/>
              <a:t>annual </a:t>
            </a:r>
            <a:r>
              <a:rPr lang="en-US" dirty="0" smtClean="0"/>
              <a:t>fee $ 13 per year.</a:t>
            </a:r>
          </a:p>
          <a:p>
            <a:r>
              <a:rPr lang="en-US" dirty="0" smtClean="0"/>
              <a:t>APR: 1.0%</a:t>
            </a:r>
          </a:p>
          <a:p>
            <a:r>
              <a:rPr lang="en-US" dirty="0"/>
              <a:t>0% intro APR </a:t>
            </a:r>
            <a:endParaRPr lang="en-US" dirty="0" smtClean="0"/>
          </a:p>
          <a:p>
            <a:r>
              <a:rPr lang="en-US" dirty="0" smtClean="0"/>
              <a:t>Balance Transfer: N/A</a:t>
            </a:r>
            <a:endParaRPr lang="en-US" dirty="0"/>
          </a:p>
          <a:p>
            <a:r>
              <a:rPr lang="en-US" dirty="0"/>
              <a:t>Why would you want this card? </a:t>
            </a:r>
            <a:r>
              <a:rPr lang="en-US" dirty="0" smtClean="0"/>
              <a:t>10</a:t>
            </a:r>
            <a:r>
              <a:rPr lang="en-US" dirty="0"/>
              <a:t>% discount on LAN purchase (up to $500) 1 time per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Bank LANPASS Visa Secured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71800"/>
            <a:ext cx="1462087" cy="9156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94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SECURED CARD.</a:t>
            </a:r>
          </a:p>
          <a:p>
            <a:r>
              <a:rPr lang="en-US" dirty="0"/>
              <a:t>Has </a:t>
            </a:r>
            <a:r>
              <a:rPr lang="en-US" dirty="0" smtClean="0"/>
              <a:t>annual </a:t>
            </a:r>
            <a:r>
              <a:rPr lang="en-US" dirty="0"/>
              <a:t>fee $</a:t>
            </a:r>
            <a:r>
              <a:rPr lang="en-US" dirty="0" smtClean="0"/>
              <a:t>13 per year</a:t>
            </a:r>
          </a:p>
          <a:p>
            <a:r>
              <a:rPr lang="en-US" dirty="0" smtClean="0"/>
              <a:t>High APR</a:t>
            </a:r>
          </a:p>
          <a:p>
            <a:r>
              <a:rPr lang="en-US" dirty="0" smtClean="0"/>
              <a:t>0</a:t>
            </a:r>
            <a:r>
              <a:rPr lang="en-US" dirty="0"/>
              <a:t>% intro APR </a:t>
            </a:r>
          </a:p>
          <a:p>
            <a:r>
              <a:rPr lang="en-US" dirty="0"/>
              <a:t>Balance Transfer: </a:t>
            </a:r>
            <a:r>
              <a:rPr lang="en-US" dirty="0" smtClean="0"/>
              <a:t>N/A</a:t>
            </a:r>
          </a:p>
          <a:p>
            <a:r>
              <a:rPr lang="en-US" dirty="0"/>
              <a:t>Why would you want this card? </a:t>
            </a:r>
            <a:r>
              <a:rPr lang="en-US" dirty="0" smtClean="0"/>
              <a:t>15</a:t>
            </a:r>
            <a:r>
              <a:rPr lang="en-US" dirty="0"/>
              <a:t>% Excess Baggage Redemption Discount on TACA Airlines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Bank LifeMiles Visa Secured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70364"/>
            <a:ext cx="2300287" cy="1440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695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82</TotalTime>
  <Words>556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PowerPoint Presentation</vt:lpstr>
      <vt:lpstr>Citi ThankYou® Preferred Card for College Students</vt:lpstr>
      <vt:lpstr> Discover it® Chrome for Students-Double Cash Back your first year</vt:lpstr>
      <vt:lpstr>Discover it® for Students- Double Cash Back your first year</vt:lpstr>
      <vt:lpstr>Ink Cash® Business Credit Card</vt:lpstr>
      <vt:lpstr>Capital One® VentureOne® Rewards Credit Card</vt:lpstr>
      <vt:lpstr> U.S. Bank FlexPerks® Travel Rewards Visa Signature® Card – 20,000 Bonus FlexPoints</vt:lpstr>
      <vt:lpstr>US Bank LANPASS Visa Secured</vt:lpstr>
      <vt:lpstr>US Bank LifeMiles Visa Secured</vt:lpstr>
      <vt:lpstr> Capital One® QuicksilverOne® Cash Rewards Credit Card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7</cp:revision>
  <dcterms:created xsi:type="dcterms:W3CDTF">2015-07-29T13:39:29Z</dcterms:created>
  <dcterms:modified xsi:type="dcterms:W3CDTF">2015-07-29T15:02:18Z</dcterms:modified>
</cp:coreProperties>
</file>