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921D2-BE25-441F-BC8F-A17EC847C4AA}" type="datetimeFigureOut">
              <a:rPr lang="en-US" smtClean="0"/>
              <a:t>7/29/2015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40659-8CDF-4450-BC9A-B210388BF18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921D2-BE25-441F-BC8F-A17EC847C4AA}" type="datetimeFigureOut">
              <a:rPr lang="en-US" smtClean="0"/>
              <a:t>7/29/2015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40659-8CDF-4450-BC9A-B210388BF1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921D2-BE25-441F-BC8F-A17EC847C4AA}" type="datetimeFigureOut">
              <a:rPr lang="en-US" smtClean="0"/>
              <a:t>7/29/2015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40659-8CDF-4450-BC9A-B210388BF1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921D2-BE25-441F-BC8F-A17EC847C4AA}" type="datetimeFigureOut">
              <a:rPr lang="en-US" smtClean="0"/>
              <a:t>7/29/2015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40659-8CDF-4450-BC9A-B210388BF1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921D2-BE25-441F-BC8F-A17EC847C4AA}" type="datetimeFigureOut">
              <a:rPr lang="en-US" smtClean="0"/>
              <a:t>7/29/2015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31E40659-8CDF-4450-BC9A-B210388BF18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921D2-BE25-441F-BC8F-A17EC847C4AA}" type="datetimeFigureOut">
              <a:rPr lang="en-US" smtClean="0"/>
              <a:t>7/29/2015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40659-8CDF-4450-BC9A-B210388BF1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921D2-BE25-441F-BC8F-A17EC847C4AA}" type="datetimeFigureOut">
              <a:rPr lang="en-US" smtClean="0"/>
              <a:t>7/29/2015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40659-8CDF-4450-BC9A-B210388BF1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921D2-BE25-441F-BC8F-A17EC847C4AA}" type="datetimeFigureOut">
              <a:rPr lang="en-US" smtClean="0"/>
              <a:t>7/29/2015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40659-8CDF-4450-BC9A-B210388BF1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921D2-BE25-441F-BC8F-A17EC847C4AA}" type="datetimeFigureOut">
              <a:rPr lang="en-US" smtClean="0"/>
              <a:t>7/29/2015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40659-8CDF-4450-BC9A-B210388BF1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921D2-BE25-441F-BC8F-A17EC847C4AA}" type="datetimeFigureOut">
              <a:rPr lang="en-US" smtClean="0"/>
              <a:t>7/29/2015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40659-8CDF-4450-BC9A-B210388BF1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921D2-BE25-441F-BC8F-A17EC847C4AA}" type="datetimeFigureOut">
              <a:rPr lang="en-US" smtClean="0"/>
              <a:t>7/29/2015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40659-8CDF-4450-BC9A-B210388BF1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CC921D2-BE25-441F-BC8F-A17EC847C4AA}" type="datetimeFigureOut">
              <a:rPr lang="en-US" smtClean="0"/>
              <a:t>7/29/2015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1E40659-8CDF-4450-BC9A-B210388BF183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BANK COMPARISION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NOUR HAMMOUDE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24936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Salem Five Direct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Where it is? </a:t>
            </a:r>
          </a:p>
          <a:p>
            <a:r>
              <a:rPr lang="en-US" dirty="0" smtClean="0"/>
              <a:t>It is from a traditional bank </a:t>
            </a:r>
          </a:p>
          <a:p>
            <a:r>
              <a:rPr lang="en-US" dirty="0" smtClean="0"/>
              <a:t>APY .10</a:t>
            </a:r>
          </a:p>
          <a:p>
            <a:r>
              <a:rPr lang="en-US" dirty="0" smtClean="0"/>
              <a:t>Minimum balance to open the account is $100. </a:t>
            </a:r>
          </a:p>
          <a:p>
            <a:r>
              <a:rPr lang="en-US" dirty="0" smtClean="0"/>
              <a:t>Fees: no fees it may reduce earning</a:t>
            </a:r>
          </a:p>
          <a:p>
            <a:r>
              <a:rPr lang="en-US" dirty="0" smtClean="0"/>
              <a:t>Transaction Limit: ATM and PIN based transactions do not qualify. </a:t>
            </a:r>
          </a:p>
          <a:p>
            <a:r>
              <a:rPr lang="en-US" dirty="0" smtClean="0"/>
              <a:t>Why is it good? We reserve the right to deduct rewards credits if you return merchandise for which you have qualified or received debit rewards.</a:t>
            </a:r>
          </a:p>
          <a:p>
            <a:endParaRPr lang="en-US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1143000"/>
            <a:ext cx="1343025" cy="13430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352625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BARCLAYS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Where it is ?</a:t>
            </a:r>
          </a:p>
          <a:p>
            <a:r>
              <a:rPr lang="en-US" dirty="0" smtClean="0"/>
              <a:t> </a:t>
            </a:r>
            <a:r>
              <a:rPr lang="en-US" dirty="0"/>
              <a:t>It is from a traditional bank </a:t>
            </a:r>
            <a:endParaRPr lang="en-US" dirty="0" smtClean="0"/>
          </a:p>
          <a:p>
            <a:r>
              <a:rPr lang="en-US" dirty="0" smtClean="0"/>
              <a:t>APY 1.00</a:t>
            </a:r>
          </a:p>
          <a:p>
            <a:r>
              <a:rPr lang="en-US" dirty="0"/>
              <a:t>No minimum opening balance or deposit required to </a:t>
            </a:r>
            <a:r>
              <a:rPr lang="en-US" dirty="0" smtClean="0"/>
              <a:t>open.</a:t>
            </a:r>
          </a:p>
          <a:p>
            <a:r>
              <a:rPr lang="en-US" dirty="0"/>
              <a:t>Fees could reduce the earnings on the </a:t>
            </a:r>
            <a:r>
              <a:rPr lang="en-US" dirty="0" smtClean="0"/>
              <a:t>account.</a:t>
            </a:r>
          </a:p>
          <a:p>
            <a:r>
              <a:rPr lang="en-US" dirty="0"/>
              <a:t>Transaction limit: Deposit a maximum of $1,000 per </a:t>
            </a:r>
            <a:r>
              <a:rPr lang="en-US" dirty="0" smtClean="0"/>
              <a:t>month</a:t>
            </a:r>
          </a:p>
          <a:p>
            <a:r>
              <a:rPr lang="en-US" dirty="0" smtClean="0"/>
              <a:t>Why </a:t>
            </a:r>
            <a:r>
              <a:rPr lang="en-US" dirty="0"/>
              <a:t>it is good? For interest to post to your account you must maintain a minimum balance that would earn you at least $0.01. A penalty may be charged for early withdrawal.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1752600"/>
            <a:ext cx="1657350" cy="92811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964527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DISCOVER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Where it is ?</a:t>
            </a:r>
          </a:p>
          <a:p>
            <a:r>
              <a:rPr lang="en-US" dirty="0"/>
              <a:t>It is from a traditional bank </a:t>
            </a:r>
          </a:p>
          <a:p>
            <a:r>
              <a:rPr lang="en-US" dirty="0"/>
              <a:t>APY 0.95</a:t>
            </a:r>
            <a:r>
              <a:rPr lang="en-US" dirty="0" smtClean="0"/>
              <a:t>%</a:t>
            </a:r>
          </a:p>
          <a:p>
            <a:r>
              <a:rPr lang="en-US" dirty="0"/>
              <a:t>Minimum Opening </a:t>
            </a:r>
            <a:r>
              <a:rPr lang="en-US" dirty="0" smtClean="0"/>
              <a:t>Deposit IS $500.</a:t>
            </a:r>
          </a:p>
          <a:p>
            <a:r>
              <a:rPr lang="en-US" dirty="0" smtClean="0"/>
              <a:t>Fees: free</a:t>
            </a:r>
          </a:p>
          <a:p>
            <a:r>
              <a:rPr lang="en-US" dirty="0" smtClean="0"/>
              <a:t>Transaction </a:t>
            </a:r>
            <a:r>
              <a:rPr lang="en-US" dirty="0"/>
              <a:t>limit: </a:t>
            </a:r>
            <a:r>
              <a:rPr lang="en-US" dirty="0" smtClean="0"/>
              <a:t>N/A</a:t>
            </a:r>
          </a:p>
          <a:p>
            <a:r>
              <a:rPr lang="en-US" dirty="0"/>
              <a:t>Why it is good? Annual Interest Earned on $5,000 </a:t>
            </a:r>
            <a:r>
              <a:rPr lang="en-US" dirty="0" smtClean="0"/>
              <a:t>Balance Info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1719943"/>
            <a:ext cx="1914525" cy="619125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310921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CAPITAL ONE 360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Where it is ?</a:t>
            </a:r>
          </a:p>
          <a:p>
            <a:r>
              <a:rPr lang="en-US" dirty="0"/>
              <a:t>It is from a traditional bank </a:t>
            </a:r>
          </a:p>
          <a:p>
            <a:r>
              <a:rPr lang="en-US" dirty="0"/>
              <a:t>APY 0.75</a:t>
            </a:r>
            <a:r>
              <a:rPr lang="en-US" dirty="0" smtClean="0"/>
              <a:t>%</a:t>
            </a:r>
          </a:p>
          <a:p>
            <a:r>
              <a:rPr lang="en-US" dirty="0" smtClean="0"/>
              <a:t>Deposit </a:t>
            </a:r>
            <a:r>
              <a:rPr lang="en-US" dirty="0"/>
              <a:t>$5,000 or more from an external account within the first 10 days of opening and maintain that balance daily for 90 days to qualify for a $50 </a:t>
            </a:r>
            <a:r>
              <a:rPr lang="en-US" dirty="0" smtClean="0"/>
              <a:t>bonus.</a:t>
            </a:r>
          </a:p>
          <a:p>
            <a:r>
              <a:rPr lang="en-US" dirty="0"/>
              <a:t>Fees: free </a:t>
            </a:r>
            <a:r>
              <a:rPr lang="en-US" dirty="0" smtClean="0"/>
              <a:t>savings</a:t>
            </a:r>
          </a:p>
          <a:p>
            <a:r>
              <a:rPr lang="en-US" dirty="0" smtClean="0"/>
              <a:t>Transaction limit: N/A</a:t>
            </a:r>
          </a:p>
          <a:p>
            <a:r>
              <a:rPr lang="en-US" dirty="0"/>
              <a:t>Why it is good? If you deposit and maintain $10,000 or more daily for that same period of time you'll earn $100, and so on - up to $500 total.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1295400"/>
            <a:ext cx="2533650" cy="141763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65855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BANK 5 CONNECT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Where it is ?</a:t>
            </a:r>
          </a:p>
          <a:p>
            <a:r>
              <a:rPr lang="en-US" dirty="0"/>
              <a:t>It is from a traditional bank </a:t>
            </a:r>
          </a:p>
          <a:p>
            <a:r>
              <a:rPr lang="en-US" dirty="0"/>
              <a:t>APY 0.90% </a:t>
            </a:r>
            <a:endParaRPr lang="en-US" dirty="0" smtClean="0"/>
          </a:p>
          <a:p>
            <a:r>
              <a:rPr lang="en-US" dirty="0"/>
              <a:t>The minimum balance to open a Bank5 Connect High-Interest Savings Account is only $</a:t>
            </a:r>
            <a:r>
              <a:rPr lang="en-US" dirty="0" smtClean="0"/>
              <a:t>10.</a:t>
            </a:r>
          </a:p>
          <a:p>
            <a:r>
              <a:rPr lang="en-US" dirty="0"/>
              <a:t>Fees: Fees may reduce earnings. </a:t>
            </a:r>
            <a:endParaRPr lang="en-US" dirty="0" smtClean="0"/>
          </a:p>
          <a:p>
            <a:r>
              <a:rPr lang="en-US" dirty="0" smtClean="0"/>
              <a:t>Transaction limit</a:t>
            </a:r>
            <a:r>
              <a:rPr lang="en-US" dirty="0"/>
              <a:t>: During any calendar month of statement cycle of at least four </a:t>
            </a:r>
            <a:r>
              <a:rPr lang="en-US" dirty="0" smtClean="0"/>
              <a:t>weeks.</a:t>
            </a:r>
          </a:p>
          <a:p>
            <a:r>
              <a:rPr lang="en-US" dirty="0"/>
              <a:t>Why it is good? If you exceed the transfer limitations set forth above in any statement period, your account will be charged a $10 fee for each item in excess of the six, and be subject to closure by the financial institution.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1524000"/>
            <a:ext cx="1752600" cy="8001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566539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SALLIE MAE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Where it is ?</a:t>
            </a:r>
          </a:p>
          <a:p>
            <a:r>
              <a:rPr lang="en-US" dirty="0"/>
              <a:t> It is from a traditional bank </a:t>
            </a:r>
          </a:p>
          <a:p>
            <a:r>
              <a:rPr lang="en-US" dirty="0"/>
              <a:t>APY </a:t>
            </a:r>
            <a:r>
              <a:rPr lang="en-US" dirty="0" smtClean="0"/>
              <a:t>0.80%</a:t>
            </a:r>
          </a:p>
          <a:p>
            <a:r>
              <a:rPr lang="en-US" dirty="0"/>
              <a:t>No minimum </a:t>
            </a:r>
            <a:r>
              <a:rPr lang="en-US" dirty="0" smtClean="0"/>
              <a:t>balance</a:t>
            </a:r>
          </a:p>
          <a:p>
            <a:r>
              <a:rPr lang="en-US" dirty="0"/>
              <a:t>No monthly </a:t>
            </a:r>
            <a:r>
              <a:rPr lang="en-US" dirty="0" smtClean="0"/>
              <a:t>fees</a:t>
            </a:r>
          </a:p>
          <a:p>
            <a:r>
              <a:rPr lang="en-US" dirty="0" smtClean="0"/>
              <a:t>Transaction limit</a:t>
            </a:r>
            <a:r>
              <a:rPr lang="en-US" dirty="0"/>
              <a:t>: Six per </a:t>
            </a:r>
            <a:r>
              <a:rPr lang="en-US" dirty="0" smtClean="0"/>
              <a:t>month</a:t>
            </a:r>
          </a:p>
          <a:p>
            <a:r>
              <a:rPr lang="en-US" dirty="0"/>
              <a:t>Why it is good? •Earn a 10% annual match on your Upromise earnings with the High-Yield Savings Account4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2428875"/>
            <a:ext cx="1885950" cy="66675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3553001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64</TotalTime>
  <Words>441</Words>
  <Application>Microsoft Office PowerPoint</Application>
  <PresentationFormat>On-screen Show (4:3)</PresentationFormat>
  <Paragraphs>53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Apex</vt:lpstr>
      <vt:lpstr>BANK COMPARISION</vt:lpstr>
      <vt:lpstr>Salem Five Direct</vt:lpstr>
      <vt:lpstr>BARCLAYS</vt:lpstr>
      <vt:lpstr>DISCOVER</vt:lpstr>
      <vt:lpstr>CAPITAL ONE 360</vt:lpstr>
      <vt:lpstr>BANK 5 CONNECT</vt:lpstr>
      <vt:lpstr>SALLIE MAE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student</dc:creator>
  <cp:lastModifiedBy>student</cp:lastModifiedBy>
  <cp:revision>6</cp:revision>
  <dcterms:created xsi:type="dcterms:W3CDTF">2015-07-29T12:04:38Z</dcterms:created>
  <dcterms:modified xsi:type="dcterms:W3CDTF">2015-07-29T13:09:12Z</dcterms:modified>
</cp:coreProperties>
</file>